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17C7166-67E9-4F4C-9FCE-E4119DD18298}">
  <a:tblStyle styleId="{117C7166-67E9-4F4C-9FCE-E4119DD1829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9cd7bb8ee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69cd7bb8ee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69d0cdcb9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69d0cdcb9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262f8e95e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262f8e95e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archive.ourworldindata.org/20250624-125417/grapher/political-regime.html" TargetMode="External"/><Relationship Id="rId4" Type="http://schemas.openxmlformats.org/officeDocument/2006/relationships/hyperlink" Target="https://archive.ourworldindata.org/20250624-125417/grapher/political-regime.html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{117C7166-67E9-4F4C-9FCE-E4119DD18298}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{117C7166-67E9-4F4C-9FCE-E4119DD18298}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system of racial segregation and discrimination enforced in South Africa from 1948 to 1994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apartheid rested on a long legacy of racial discrimination. Many apartheid laws merely elaborated on previous colonial discrimination and segregation legislation.”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Nancy L. Clark and William H. Worger,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South Africa: The Rise and Fall of Apartheid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2016.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Apartheid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107625" y="105925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questions do you have about this graph?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What do you suppose is going on in this graph?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5070088" y="3167875"/>
            <a:ext cx="38160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V-Dem (2025) – processed by Our World in Data. “Political regime” [dataset]. V-Dem, “Democracy report v15” [original data]. Retrieved June 26, 2025 from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000">
                <a:solidFill>
                  <a:srgbClr val="1059E5"/>
                </a:solidFill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https://archive.ourworldindata.org/20250624-125417/grapher/political-regime.html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3" name="Google Shape;153;p28" title="political-regime.png"/>
          <p:cNvPicPr preferRelativeResize="0"/>
          <p:nvPr/>
        </p:nvPicPr>
        <p:blipFill rotWithShape="1">
          <a:blip r:embed="rId5">
            <a:alphaModFix/>
          </a:blip>
          <a:srcRect b="32005" l="0" r="0" t="0"/>
          <a:stretch/>
        </p:blipFill>
        <p:spPr>
          <a:xfrm>
            <a:off x="4847325" y="105925"/>
            <a:ext cx="4128625" cy="289775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